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0118" autoAdjust="0"/>
  </p:normalViewPr>
  <p:slideViewPr>
    <p:cSldViewPr snapToGrid="0" showGuides="1">
      <p:cViewPr varScale="1">
        <p:scale>
          <a:sx n="88" d="100"/>
          <a:sy n="88" d="100"/>
        </p:scale>
        <p:origin x="1332" y="96"/>
      </p:cViewPr>
      <p:guideLst>
        <p:guide orient="horz" pos="2183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059374999999985E-2"/>
          <c:y val="4.8726467331118496E-2"/>
          <c:w val="0.81975150462962976"/>
          <c:h val="0.738383333333333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'discriminatory ability_3'!$H$2</c:f>
              <c:strCache>
                <c:ptCount val="1"/>
                <c:pt idx="0">
                  <c:v>PF</c:v>
                </c:pt>
              </c:strCache>
            </c:strRef>
          </c:tx>
          <c:spPr>
            <a:noFill/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'discriminatory ability_3'!$G$3:$G$10</c:f>
              <c:strCache>
                <c:ptCount val="8"/>
                <c:pt idx="0">
                  <c:v>Climbing stairs</c:v>
                </c:pt>
                <c:pt idx="1">
                  <c:v>Pain</c:v>
                </c:pt>
                <c:pt idx="2">
                  <c:v>Vitality</c:v>
                </c:pt>
                <c:pt idx="3">
                  <c:v>Working</c:v>
                </c:pt>
                <c:pt idx="4">
                  <c:v>Depression</c:v>
                </c:pt>
                <c:pt idx="5">
                  <c:v>Memory</c:v>
                </c:pt>
                <c:pt idx="6">
                  <c:v>Sleep</c:v>
                </c:pt>
                <c:pt idx="7">
                  <c:v>Happiness</c:v>
                </c:pt>
              </c:strCache>
            </c:strRef>
          </c:cat>
          <c:val>
            <c:numRef>
              <c:f>'discriminatory ability_3'!$H$3:$H$10</c:f>
              <c:numCache>
                <c:formatCode>0.000</c:formatCode>
                <c:ptCount val="8"/>
                <c:pt idx="0">
                  <c:v>9.2150000000000034</c:v>
                </c:pt>
                <c:pt idx="1">
                  <c:v>6.3669999999999973</c:v>
                </c:pt>
                <c:pt idx="2">
                  <c:v>7.4490000000000052</c:v>
                </c:pt>
                <c:pt idx="3">
                  <c:v>8.4580000000000055</c:v>
                </c:pt>
                <c:pt idx="4">
                  <c:v>4.9769999999999968</c:v>
                </c:pt>
                <c:pt idx="5">
                  <c:v>4.4969999999999999</c:v>
                </c:pt>
                <c:pt idx="6">
                  <c:v>5.0129999999999981</c:v>
                </c:pt>
                <c:pt idx="7">
                  <c:v>3.3790000000000049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03-452E-838B-FD5B6BA6C31C}"/>
            </c:ext>
          </c:extLst>
        </c:ser>
        <c:ser>
          <c:idx val="1"/>
          <c:order val="1"/>
          <c:tx>
            <c:strRef>
              <c:f>'discriminatory ability_3'!$I$2</c:f>
              <c:strCache>
                <c:ptCount val="1"/>
                <c:pt idx="0">
                  <c:v>RP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'discriminatory ability_3'!$G$3:$G$10</c:f>
              <c:strCache>
                <c:ptCount val="8"/>
                <c:pt idx="0">
                  <c:v>Climbing stairs</c:v>
                </c:pt>
                <c:pt idx="1">
                  <c:v>Pain</c:v>
                </c:pt>
                <c:pt idx="2">
                  <c:v>Vitality</c:v>
                </c:pt>
                <c:pt idx="3">
                  <c:v>Working</c:v>
                </c:pt>
                <c:pt idx="4">
                  <c:v>Depression</c:v>
                </c:pt>
                <c:pt idx="5">
                  <c:v>Memory</c:v>
                </c:pt>
                <c:pt idx="6">
                  <c:v>Sleep</c:v>
                </c:pt>
                <c:pt idx="7">
                  <c:v>Happiness</c:v>
                </c:pt>
              </c:strCache>
            </c:strRef>
          </c:cat>
          <c:val>
            <c:numRef>
              <c:f>'discriminatory ability_3'!$I$3:$I$10</c:f>
              <c:numCache>
                <c:formatCode>0.000</c:formatCode>
                <c:ptCount val="8"/>
                <c:pt idx="0">
                  <c:v>8.1060000000000016</c:v>
                </c:pt>
                <c:pt idx="1">
                  <c:v>6.6929999999999978</c:v>
                </c:pt>
                <c:pt idx="2">
                  <c:v>9.2439999999999998</c:v>
                </c:pt>
                <c:pt idx="3">
                  <c:v>9.7800000000000011</c:v>
                </c:pt>
                <c:pt idx="4">
                  <c:v>4.9589999999999961</c:v>
                </c:pt>
                <c:pt idx="5">
                  <c:v>4.6109999999999971</c:v>
                </c:pt>
                <c:pt idx="6">
                  <c:v>4.7769999999999939</c:v>
                </c:pt>
                <c:pt idx="7">
                  <c:v>4.5890000000000057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03-452E-838B-FD5B6BA6C31C}"/>
            </c:ext>
          </c:extLst>
        </c:ser>
        <c:ser>
          <c:idx val="2"/>
          <c:order val="2"/>
          <c:tx>
            <c:strRef>
              <c:f>'discriminatory ability_3'!$J$2</c:f>
              <c:strCache>
                <c:ptCount val="1"/>
                <c:pt idx="0">
                  <c:v>BP</c:v>
                </c:pt>
              </c:strCache>
            </c:strRef>
          </c:tx>
          <c:spPr>
            <a:pattFill prst="wdUp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'discriminatory ability_3'!$G$3:$G$10</c:f>
              <c:strCache>
                <c:ptCount val="8"/>
                <c:pt idx="0">
                  <c:v>Climbing stairs</c:v>
                </c:pt>
                <c:pt idx="1">
                  <c:v>Pain</c:v>
                </c:pt>
                <c:pt idx="2">
                  <c:v>Vitality</c:v>
                </c:pt>
                <c:pt idx="3">
                  <c:v>Working</c:v>
                </c:pt>
                <c:pt idx="4">
                  <c:v>Depression</c:v>
                </c:pt>
                <c:pt idx="5">
                  <c:v>Memory</c:v>
                </c:pt>
                <c:pt idx="6">
                  <c:v>Sleep</c:v>
                </c:pt>
                <c:pt idx="7">
                  <c:v>Happiness</c:v>
                </c:pt>
              </c:strCache>
            </c:strRef>
          </c:cat>
          <c:val>
            <c:numRef>
              <c:f>'discriminatory ability_3'!$J$3:$J$10</c:f>
              <c:numCache>
                <c:formatCode>0.000</c:formatCode>
                <c:ptCount val="8"/>
                <c:pt idx="0">
                  <c:v>8.2349999999999994</c:v>
                </c:pt>
                <c:pt idx="1">
                  <c:v>10.768999999999998</c:v>
                </c:pt>
                <c:pt idx="2">
                  <c:v>7.4309999999999974</c:v>
                </c:pt>
                <c:pt idx="3">
                  <c:v>8.6600000000000037</c:v>
                </c:pt>
                <c:pt idx="4">
                  <c:v>7.3230000000000004</c:v>
                </c:pt>
                <c:pt idx="5">
                  <c:v>5.9440000000000026</c:v>
                </c:pt>
                <c:pt idx="6">
                  <c:v>7.2299999999999969</c:v>
                </c:pt>
                <c:pt idx="7">
                  <c:v>6.2819999999999965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03-452E-838B-FD5B6BA6C31C}"/>
            </c:ext>
          </c:extLst>
        </c:ser>
        <c:ser>
          <c:idx val="3"/>
          <c:order val="3"/>
          <c:tx>
            <c:strRef>
              <c:f>'discriminatory ability_3'!$K$2</c:f>
              <c:strCache>
                <c:ptCount val="1"/>
                <c:pt idx="0">
                  <c:v>GH</c:v>
                </c:pt>
              </c:strCache>
            </c:strRef>
          </c:tx>
          <c:spPr>
            <a:pattFill prst="pct5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'discriminatory ability_3'!$G$3:$G$10</c:f>
              <c:strCache>
                <c:ptCount val="8"/>
                <c:pt idx="0">
                  <c:v>Climbing stairs</c:v>
                </c:pt>
                <c:pt idx="1">
                  <c:v>Pain</c:v>
                </c:pt>
                <c:pt idx="2">
                  <c:v>Vitality</c:v>
                </c:pt>
                <c:pt idx="3">
                  <c:v>Working</c:v>
                </c:pt>
                <c:pt idx="4">
                  <c:v>Depression</c:v>
                </c:pt>
                <c:pt idx="5">
                  <c:v>Memory</c:v>
                </c:pt>
                <c:pt idx="6">
                  <c:v>Sleep</c:v>
                </c:pt>
                <c:pt idx="7">
                  <c:v>Happiness</c:v>
                </c:pt>
              </c:strCache>
            </c:strRef>
          </c:cat>
          <c:val>
            <c:numRef>
              <c:f>'discriminatory ability_3'!$K$3:$K$10</c:f>
              <c:numCache>
                <c:formatCode>0.000</c:formatCode>
                <c:ptCount val="8"/>
                <c:pt idx="0">
                  <c:v>7.4609999999999985</c:v>
                </c:pt>
                <c:pt idx="1">
                  <c:v>5.3589999999999947</c:v>
                </c:pt>
                <c:pt idx="2">
                  <c:v>7.6329999999999956</c:v>
                </c:pt>
                <c:pt idx="3">
                  <c:v>8.0739999999999981</c:v>
                </c:pt>
                <c:pt idx="4">
                  <c:v>7.7070000000000007</c:v>
                </c:pt>
                <c:pt idx="5">
                  <c:v>5.8430000000000035</c:v>
                </c:pt>
                <c:pt idx="6">
                  <c:v>5.3350000000000009</c:v>
                </c:pt>
                <c:pt idx="7">
                  <c:v>8.2710000000000008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03-452E-838B-FD5B6BA6C31C}"/>
            </c:ext>
          </c:extLst>
        </c:ser>
        <c:ser>
          <c:idx val="4"/>
          <c:order val="4"/>
          <c:tx>
            <c:strRef>
              <c:f>'discriminatory ability_3'!$L$2</c:f>
              <c:strCache>
                <c:ptCount val="1"/>
                <c:pt idx="0">
                  <c:v>VT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'discriminatory ability_3'!$G$3:$G$10</c:f>
              <c:strCache>
                <c:ptCount val="8"/>
                <c:pt idx="0">
                  <c:v>Climbing stairs</c:v>
                </c:pt>
                <c:pt idx="1">
                  <c:v>Pain</c:v>
                </c:pt>
                <c:pt idx="2">
                  <c:v>Vitality</c:v>
                </c:pt>
                <c:pt idx="3">
                  <c:v>Working</c:v>
                </c:pt>
                <c:pt idx="4">
                  <c:v>Depression</c:v>
                </c:pt>
                <c:pt idx="5">
                  <c:v>Memory</c:v>
                </c:pt>
                <c:pt idx="6">
                  <c:v>Sleep</c:v>
                </c:pt>
                <c:pt idx="7">
                  <c:v>Happiness</c:v>
                </c:pt>
              </c:strCache>
            </c:strRef>
          </c:cat>
          <c:val>
            <c:numRef>
              <c:f>'discriminatory ability_3'!$L$3:$L$10</c:f>
              <c:numCache>
                <c:formatCode>0.000</c:formatCode>
                <c:ptCount val="8"/>
                <c:pt idx="0">
                  <c:v>8.4000000000000057</c:v>
                </c:pt>
                <c:pt idx="1">
                  <c:v>7.2220000000000013</c:v>
                </c:pt>
                <c:pt idx="2">
                  <c:v>10.327000000000005</c:v>
                </c:pt>
                <c:pt idx="3">
                  <c:v>11.325000000000003</c:v>
                </c:pt>
                <c:pt idx="4">
                  <c:v>10.488</c:v>
                </c:pt>
                <c:pt idx="5">
                  <c:v>7.0250000000000057</c:v>
                </c:pt>
                <c:pt idx="6">
                  <c:v>6.8670000000000044</c:v>
                </c:pt>
                <c:pt idx="7">
                  <c:v>11.120000000000005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03-452E-838B-FD5B6BA6C31C}"/>
            </c:ext>
          </c:extLst>
        </c:ser>
        <c:ser>
          <c:idx val="5"/>
          <c:order val="5"/>
          <c:tx>
            <c:strRef>
              <c:f>'discriminatory ability_3'!$M$2</c:f>
              <c:strCache>
                <c:ptCount val="1"/>
                <c:pt idx="0">
                  <c:v>SF</c:v>
                </c:pt>
              </c:strCache>
            </c:strRef>
          </c:tx>
          <c:spPr>
            <a:pattFill prst="dkHorz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'discriminatory ability_3'!$G$3:$G$10</c:f>
              <c:strCache>
                <c:ptCount val="8"/>
                <c:pt idx="0">
                  <c:v>Climbing stairs</c:v>
                </c:pt>
                <c:pt idx="1">
                  <c:v>Pain</c:v>
                </c:pt>
                <c:pt idx="2">
                  <c:v>Vitality</c:v>
                </c:pt>
                <c:pt idx="3">
                  <c:v>Working</c:v>
                </c:pt>
                <c:pt idx="4">
                  <c:v>Depression</c:v>
                </c:pt>
                <c:pt idx="5">
                  <c:v>Memory</c:v>
                </c:pt>
                <c:pt idx="6">
                  <c:v>Sleep</c:v>
                </c:pt>
                <c:pt idx="7">
                  <c:v>Happiness</c:v>
                </c:pt>
              </c:strCache>
            </c:strRef>
          </c:cat>
          <c:val>
            <c:numRef>
              <c:f>'discriminatory ability_3'!$M$3:$M$10</c:f>
              <c:numCache>
                <c:formatCode>0.000</c:formatCode>
                <c:ptCount val="8"/>
                <c:pt idx="0">
                  <c:v>5.7620000000000005</c:v>
                </c:pt>
                <c:pt idx="1">
                  <c:v>5.7930000000000064</c:v>
                </c:pt>
                <c:pt idx="2">
                  <c:v>6.3109999999999999</c:v>
                </c:pt>
                <c:pt idx="3">
                  <c:v>7.6829999999999998</c:v>
                </c:pt>
                <c:pt idx="4">
                  <c:v>6.144999999999996</c:v>
                </c:pt>
                <c:pt idx="5">
                  <c:v>3.8609999999999971</c:v>
                </c:pt>
                <c:pt idx="6">
                  <c:v>4.3090000000000046</c:v>
                </c:pt>
                <c:pt idx="7">
                  <c:v>6.9789999999999992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03-452E-838B-FD5B6BA6C31C}"/>
            </c:ext>
          </c:extLst>
        </c:ser>
        <c:ser>
          <c:idx val="6"/>
          <c:order val="6"/>
          <c:tx>
            <c:strRef>
              <c:f>'discriminatory ability_3'!$N$2</c:f>
              <c:strCache>
                <c:ptCount val="1"/>
                <c:pt idx="0">
                  <c:v>RE</c:v>
                </c:pt>
              </c:strCache>
            </c:strRef>
          </c:tx>
          <c:spPr>
            <a:pattFill prst="pct9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'discriminatory ability_3'!$G$3:$G$10</c:f>
              <c:strCache>
                <c:ptCount val="8"/>
                <c:pt idx="0">
                  <c:v>Climbing stairs</c:v>
                </c:pt>
                <c:pt idx="1">
                  <c:v>Pain</c:v>
                </c:pt>
                <c:pt idx="2">
                  <c:v>Vitality</c:v>
                </c:pt>
                <c:pt idx="3">
                  <c:v>Working</c:v>
                </c:pt>
                <c:pt idx="4">
                  <c:v>Depression</c:v>
                </c:pt>
                <c:pt idx="5">
                  <c:v>Memory</c:v>
                </c:pt>
                <c:pt idx="6">
                  <c:v>Sleep</c:v>
                </c:pt>
                <c:pt idx="7">
                  <c:v>Happiness</c:v>
                </c:pt>
              </c:strCache>
            </c:strRef>
          </c:cat>
          <c:val>
            <c:numRef>
              <c:f>'discriminatory ability_3'!$N$3:$N$10</c:f>
              <c:numCache>
                <c:formatCode>0.000</c:formatCode>
                <c:ptCount val="8"/>
                <c:pt idx="0">
                  <c:v>7.3300000000000054</c:v>
                </c:pt>
                <c:pt idx="1">
                  <c:v>5.3079999999999998</c:v>
                </c:pt>
                <c:pt idx="2">
                  <c:v>10.161999999999999</c:v>
                </c:pt>
                <c:pt idx="3">
                  <c:v>11.073</c:v>
                </c:pt>
                <c:pt idx="4">
                  <c:v>7.7390000000000043</c:v>
                </c:pt>
                <c:pt idx="5">
                  <c:v>5.5149999999999935</c:v>
                </c:pt>
                <c:pt idx="6">
                  <c:v>6.1660000000000039</c:v>
                </c:pt>
                <c:pt idx="7">
                  <c:v>6.679000000000002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03-452E-838B-FD5B6BA6C31C}"/>
            </c:ext>
          </c:extLst>
        </c:ser>
        <c:ser>
          <c:idx val="7"/>
          <c:order val="7"/>
          <c:tx>
            <c:strRef>
              <c:f>'discriminatory ability_3'!$O$2</c:f>
              <c:strCache>
                <c:ptCount val="1"/>
                <c:pt idx="0">
                  <c:v>MH</c:v>
                </c:pt>
              </c:strCache>
            </c:strRef>
          </c:tx>
          <c:spPr>
            <a:pattFill prst="wdDnDiag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'discriminatory ability_3'!$G$3:$G$10</c:f>
              <c:strCache>
                <c:ptCount val="8"/>
                <c:pt idx="0">
                  <c:v>Climbing stairs</c:v>
                </c:pt>
                <c:pt idx="1">
                  <c:v>Pain</c:v>
                </c:pt>
                <c:pt idx="2">
                  <c:v>Vitality</c:v>
                </c:pt>
                <c:pt idx="3">
                  <c:v>Working</c:v>
                </c:pt>
                <c:pt idx="4">
                  <c:v>Depression</c:v>
                </c:pt>
                <c:pt idx="5">
                  <c:v>Memory</c:v>
                </c:pt>
                <c:pt idx="6">
                  <c:v>Sleep</c:v>
                </c:pt>
                <c:pt idx="7">
                  <c:v>Happiness</c:v>
                </c:pt>
              </c:strCache>
            </c:strRef>
          </c:cat>
          <c:val>
            <c:numRef>
              <c:f>'discriminatory ability_3'!$O$3:$O$10</c:f>
              <c:numCache>
                <c:formatCode>0.000</c:formatCode>
                <c:ptCount val="8"/>
                <c:pt idx="0">
                  <c:v>6.6049999999999969</c:v>
                </c:pt>
                <c:pt idx="1">
                  <c:v>5.6479999999999961</c:v>
                </c:pt>
                <c:pt idx="2">
                  <c:v>8.9679999999999964</c:v>
                </c:pt>
                <c:pt idx="3">
                  <c:v>9.2659999999999982</c:v>
                </c:pt>
                <c:pt idx="4">
                  <c:v>11.948</c:v>
                </c:pt>
                <c:pt idx="5">
                  <c:v>6.8619999999999948</c:v>
                </c:pt>
                <c:pt idx="6">
                  <c:v>7.6180000000000021</c:v>
                </c:pt>
                <c:pt idx="7">
                  <c:v>11.222999999999999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903-452E-838B-FD5B6BA6C31C}"/>
            </c:ext>
          </c:extLst>
        </c:ser>
        <c:ser>
          <c:idx val="8"/>
          <c:order val="8"/>
          <c:tx>
            <c:strRef>
              <c:f>'discriminatory ability_3'!$P$2</c:f>
              <c:strCache>
                <c:ptCount val="1"/>
                <c:pt idx="0">
                  <c:v>PCS</c:v>
                </c:pt>
              </c:strCache>
            </c:strRef>
          </c:tx>
          <c:spPr>
            <a:pattFill prst="zigZag">
              <a:fgClr>
                <a:schemeClr val="bg2">
                  <a:lumMod val="1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'discriminatory ability_3'!$G$3:$G$10</c:f>
              <c:strCache>
                <c:ptCount val="8"/>
                <c:pt idx="0">
                  <c:v>Climbing stairs</c:v>
                </c:pt>
                <c:pt idx="1">
                  <c:v>Pain</c:v>
                </c:pt>
                <c:pt idx="2">
                  <c:v>Vitality</c:v>
                </c:pt>
                <c:pt idx="3">
                  <c:v>Working</c:v>
                </c:pt>
                <c:pt idx="4">
                  <c:v>Depression</c:v>
                </c:pt>
                <c:pt idx="5">
                  <c:v>Memory</c:v>
                </c:pt>
                <c:pt idx="6">
                  <c:v>Sleep</c:v>
                </c:pt>
                <c:pt idx="7">
                  <c:v>Happiness</c:v>
                </c:pt>
              </c:strCache>
            </c:strRef>
          </c:cat>
          <c:val>
            <c:numRef>
              <c:f>'discriminatory ability_3'!$P$3:$P$10</c:f>
              <c:numCache>
                <c:formatCode>0.000</c:formatCode>
                <c:ptCount val="8"/>
                <c:pt idx="0">
                  <c:v>8.5640000000000001</c:v>
                </c:pt>
                <c:pt idx="1">
                  <c:v>7.7049999999999983</c:v>
                </c:pt>
                <c:pt idx="2">
                  <c:v>6.9870000000000019</c:v>
                </c:pt>
                <c:pt idx="3">
                  <c:v>7.8819999999999979</c:v>
                </c:pt>
                <c:pt idx="4">
                  <c:v>4.232999999999997</c:v>
                </c:pt>
                <c:pt idx="5">
                  <c:v>4.4709999999999965</c:v>
                </c:pt>
                <c:pt idx="6">
                  <c:v>4.7289999999999992</c:v>
                </c:pt>
                <c:pt idx="7">
                  <c:v>3.6110000000000042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903-452E-838B-FD5B6BA6C31C}"/>
            </c:ext>
          </c:extLst>
        </c:ser>
        <c:ser>
          <c:idx val="9"/>
          <c:order val="9"/>
          <c:tx>
            <c:strRef>
              <c:f>'discriminatory ability_3'!$Q$2</c:f>
              <c:strCache>
                <c:ptCount val="1"/>
                <c:pt idx="0">
                  <c:v>MCS</c:v>
                </c:pt>
              </c:strCache>
            </c:strRef>
          </c:tx>
          <c:spPr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'discriminatory ability_3'!$G$3:$G$10</c:f>
              <c:strCache>
                <c:ptCount val="8"/>
                <c:pt idx="0">
                  <c:v>Climbing stairs</c:v>
                </c:pt>
                <c:pt idx="1">
                  <c:v>Pain</c:v>
                </c:pt>
                <c:pt idx="2">
                  <c:v>Vitality</c:v>
                </c:pt>
                <c:pt idx="3">
                  <c:v>Working</c:v>
                </c:pt>
                <c:pt idx="4">
                  <c:v>Depression</c:v>
                </c:pt>
                <c:pt idx="5">
                  <c:v>Memory</c:v>
                </c:pt>
                <c:pt idx="6">
                  <c:v>Sleep</c:v>
                </c:pt>
                <c:pt idx="7">
                  <c:v>Happiness</c:v>
                </c:pt>
              </c:strCache>
            </c:strRef>
          </c:cat>
          <c:val>
            <c:numRef>
              <c:f>'discriminatory ability_3'!$Q$3:$Q$10</c:f>
              <c:numCache>
                <c:formatCode>0.000</c:formatCode>
                <c:ptCount val="8"/>
                <c:pt idx="0">
                  <c:v>5.8780000000000001</c:v>
                </c:pt>
                <c:pt idx="1">
                  <c:v>4.8819999999999979</c:v>
                </c:pt>
                <c:pt idx="2">
                  <c:v>9.1980000000000004</c:v>
                </c:pt>
                <c:pt idx="3">
                  <c:v>9.9170000000000016</c:v>
                </c:pt>
                <c:pt idx="4">
                  <c:v>10.693000000000005</c:v>
                </c:pt>
                <c:pt idx="5">
                  <c:v>6.144999999999996</c:v>
                </c:pt>
                <c:pt idx="6">
                  <c:v>6.6219999999999999</c:v>
                </c:pt>
                <c:pt idx="7">
                  <c:v>10.759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903-452E-838B-FD5B6BA6C3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40667872"/>
        <c:axId val="1737394128"/>
      </c:barChart>
      <c:catAx>
        <c:axId val="17406678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HINT-8 items</a:t>
                </a:r>
                <a:endParaRPr lang="ko-KR"/>
              </a:p>
            </c:rich>
          </c:tx>
          <c:layout>
            <c:manualLayout>
              <c:xMode val="edge"/>
              <c:yMode val="edge"/>
              <c:x val="0.44902800925925929"/>
              <c:y val="0.89219194444444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ko-KR"/>
          </a:p>
        </c:txPr>
        <c:crossAx val="1737394128"/>
        <c:crosses val="autoZero"/>
        <c:auto val="1"/>
        <c:lblAlgn val="ctr"/>
        <c:lblOffset val="100"/>
        <c:noMultiLvlLbl val="0"/>
      </c:catAx>
      <c:valAx>
        <c:axId val="1737394128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bg1">
                  <a:lumMod val="85000"/>
                </a:schemeClr>
              </a:solidFill>
              <a:prstDash val="sysDot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SF-36v2 T-score difference</a:t>
                </a:r>
                <a:endParaRPr lang="ko-KR"/>
              </a:p>
            </c:rich>
          </c:tx>
          <c:layout>
            <c:manualLayout>
              <c:xMode val="edge"/>
              <c:yMode val="edge"/>
              <c:x val="2.2311574074074074E-2"/>
              <c:y val="0.206580000000000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ko-KR"/>
            </a:p>
          </c:txPr>
        </c:title>
        <c:numFmt formatCode="0.0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ko-KR"/>
          </a:p>
        </c:txPr>
        <c:crossAx val="1740667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3F3DB-8785-4686-8B52-5C7E504A9350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3D31E-E348-47F6-8567-7B51C44E81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5484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3D31E-E348-47F6-8567-7B51C44E8134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6310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3878F52-F445-4E36-BBBB-81450D0D5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3D7F1F-9ED5-468C-BA9B-030866CE2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C582163-B126-4491-AC61-B13A63D0B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CA39-067D-4A6B-B30F-BDAB03617BA1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3DD3562-3976-4E42-B68E-E85771901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03F725C-397B-481C-8BBC-7C503F148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E61E-3C32-4E1E-99BD-A52B168BDD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603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3BC1D0-B66A-4C99-A743-88248951F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32982E0-C4E1-44D5-A3D6-E3A828A32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42F57DA-BC31-460F-AE47-C437D9BD0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CA39-067D-4A6B-B30F-BDAB03617BA1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9A35B4A-B08E-4206-AE23-E82A10867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E47A36B-7296-4D26-910E-871AE0B5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E61E-3C32-4E1E-99BD-A52B168BDD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734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DCF9540-558D-409D-A43D-977389DCA5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99AF028-CF95-4D87-8A09-6C7A330529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098145E-DDD0-4463-82A1-43F093EE4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CA39-067D-4A6B-B30F-BDAB03617BA1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C80810E-667F-438E-9C6B-DDB27F17B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6C4F0FF-3690-48FC-98D0-AAFFEC4B1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E61E-3C32-4E1E-99BD-A52B168BDD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810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DE22E2-3BEA-47D5-A0D9-7D6137F6E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919E4C2-5090-432A-9157-59282437D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A522FDC-1FC5-4B10-BEE4-4991FA116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CA39-067D-4A6B-B30F-BDAB03617BA1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A79C27-8C25-4786-A6A2-6FADAE274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4E66D79-8CC7-4431-9142-FBD18F657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E61E-3C32-4E1E-99BD-A52B168BDD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624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183262-1C44-484E-A622-388F33857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79F2439-FAC4-4737-9770-21F909001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602D0D6-727A-4457-BA29-448293964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CA39-067D-4A6B-B30F-BDAB03617BA1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F76929E-7537-42D1-8310-AEF041C9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899E108-7A87-4CDD-AC26-10857ED50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E61E-3C32-4E1E-99BD-A52B168BDD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137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444A2B-AA89-484E-9035-E91342CEA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FDB7A9-4E88-420E-ACFE-22DA0C4483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F14BF93-5D20-4AD2-BB0B-89705454C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909472A-E1E6-4AB0-9AD8-61CA5DD87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CA39-067D-4A6B-B30F-BDAB03617BA1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758B0B4-947E-418E-B263-A5AF5FBD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9C0F9FC-A1AB-4040-84AE-C82FAF003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E61E-3C32-4E1E-99BD-A52B168BDD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591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74708F-C9A6-4913-BF70-6646BFB38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927A8A8-8A01-4890-A6AC-A085FD3E7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2C4C368-4FB3-40BC-AD56-60BF435C9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20323E6-976A-4829-8C32-495320476F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3999326-53BE-44AD-8A3F-3AE432A052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3930684-C151-4BFD-B498-2FBE1A860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CA39-067D-4A6B-B30F-BDAB03617BA1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B8E5D51-D3C4-4FEC-B3E0-F6C5C1AB6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9B30D14-8D69-4944-94C0-028013AB8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E61E-3C32-4E1E-99BD-A52B168BDD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714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7E6A39-AEDB-4C71-AAF6-9F733B821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642B31-F02C-48A0-B5D2-65F059945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CA39-067D-4A6B-B30F-BDAB03617BA1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A4C0EA6-0ECB-4F1A-A240-CB68D74B8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705E865-033E-4CAC-975E-F54B36A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E61E-3C32-4E1E-99BD-A52B168BDD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23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1242B13-8E1E-4975-9B2C-F07B1149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CA39-067D-4A6B-B30F-BDAB03617BA1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91A2B2E-300C-456E-8F0D-B1C1E90CE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EEBC6C-104F-40FC-97CB-0F002BA2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E61E-3C32-4E1E-99BD-A52B168BDD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748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19844D8-3F21-4EF5-96AE-F8355F1A0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B53AEE8-CB36-4428-BAC6-A48D50E22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28B5E98-38C6-473D-807E-2F128010C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FF319A8-9929-489C-A2A5-389E6EC0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CA39-067D-4A6B-B30F-BDAB03617BA1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876D0C2-73DF-4ED6-962C-CC177574C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6B4873A-22CB-494B-9DEA-A1D4552B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E61E-3C32-4E1E-99BD-A52B168BDD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84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EDF8BC2-FB8B-4A4B-B8FB-4EFE502FE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13E65DB-E15E-4AD9-AD34-A8E2B9B8E6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6614443-0275-4787-B9ED-048CAB298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F7D31AE-D9CB-4040-A155-60DF543A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CA39-067D-4A6B-B30F-BDAB03617BA1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D45548-83DF-4DBE-A974-C8493EAB3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D5B94C-E0C5-40F0-AF70-CD9E6D0D8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E61E-3C32-4E1E-99BD-A52B168BDD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238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82139DB-F6C7-4103-B98F-3954B09C9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055F8B0-46C1-406F-A273-69876003A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E976F24-5EC5-4C17-BCCE-D630E1ECA2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9CA39-067D-4A6B-B30F-BDAB03617BA1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32341B-C78A-464F-923A-14FCFA44B2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E2F87AC-DE15-48C9-A844-C9986F6C2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7E61E-3C32-4E1E-99BD-A52B168BDD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962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차트 5">
            <a:extLst>
              <a:ext uri="{FF2B5EF4-FFF2-40B4-BE49-F238E27FC236}">
                <a16:creationId xmlns:a16="http://schemas.microsoft.com/office/drawing/2014/main" id="{8AE23715-9540-42A1-A60E-68478D487E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210843"/>
              </p:ext>
            </p:extLst>
          </p:nvPr>
        </p:nvGraphicFramePr>
        <p:xfrm>
          <a:off x="1166400" y="522512"/>
          <a:ext cx="100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직사각형 4"/>
          <p:cNvSpPr/>
          <p:nvPr/>
        </p:nvSpPr>
        <p:spPr>
          <a:xfrm>
            <a:off x="1166400" y="4842512"/>
            <a:ext cx="1008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200000"/>
              </a:lnSpc>
            </a:pPr>
            <a:r>
              <a:rPr lang="en-US" altLang="ko-KR" sz="1000" b="1" smtClean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Supplemental </a:t>
            </a:r>
            <a:r>
              <a:rPr lang="en-US" altLang="ko-KR" sz="10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2</a:t>
            </a:r>
            <a:r>
              <a:rPr lang="en-US" altLang="ko-KR" sz="10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SF-36v2 T-score difference between groups by problem reported in the HINT-8.</a:t>
            </a:r>
          </a:p>
          <a:p>
            <a:pPr latinLnBrk="0">
              <a:lnSpc>
                <a:spcPct val="200000"/>
              </a:lnSpc>
            </a:pPr>
            <a:r>
              <a:rPr lang="en-US" altLang="ko-KR" sz="1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altLang="ko-KR" sz="10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ko-KR" sz="1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-values less than 0.05. HINT-8, Health-related Quality of Life </a:t>
            </a:r>
            <a:r>
              <a:rPr lang="en-US" altLang="ko-KR" sz="1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 </a:t>
            </a:r>
            <a:r>
              <a:rPr lang="en-US" altLang="ko-KR" sz="1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8 </a:t>
            </a:r>
            <a:r>
              <a:rPr lang="en-US" altLang="ko-KR" sz="1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  <a:r>
              <a:rPr lang="en-US" altLang="ko-KR" sz="1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SF-36v2, </a:t>
            </a:r>
            <a:r>
              <a:rPr lang="en-US" altLang="ko-KR" sz="1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</a:t>
            </a:r>
            <a:r>
              <a:rPr lang="en-US" altLang="ko-KR" sz="1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 Health Survey version 2.0; PF, </a:t>
            </a:r>
            <a:r>
              <a:rPr lang="en-US" altLang="ko-KR" sz="1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function</a:t>
            </a:r>
            <a:r>
              <a:rPr lang="en-US" altLang="ko-KR" sz="1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RP, role physical; BP, bodily pain; GH, general health; VT, vitality; SF, social functioning; RE, role emotional; MH, mental health; PCS, physical component summary; MCS, mental component summary.</a:t>
            </a:r>
          </a:p>
        </p:txBody>
      </p:sp>
    </p:spTree>
    <p:extLst>
      <p:ext uri="{BB962C8B-B14F-4D97-AF65-F5344CB8AC3E}">
        <p14:creationId xmlns:p14="http://schemas.microsoft.com/office/powerpoint/2010/main" val="38215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98</Words>
  <Application>Microsoft Office PowerPoint</Application>
  <PresentationFormat>와이드스크린</PresentationFormat>
  <Paragraphs>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juyoungkim@liveuou.kr</dc:creator>
  <cp:lastModifiedBy>user</cp:lastModifiedBy>
  <cp:revision>97</cp:revision>
  <cp:lastPrinted>2020-01-30T10:47:33Z</cp:lastPrinted>
  <dcterms:created xsi:type="dcterms:W3CDTF">2019-09-15T12:41:02Z</dcterms:created>
  <dcterms:modified xsi:type="dcterms:W3CDTF">2022-05-25T05:27:43Z</dcterms:modified>
</cp:coreProperties>
</file>